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331" r:id="rId4"/>
    <p:sldId id="371" r:id="rId5"/>
    <p:sldId id="372" r:id="rId6"/>
    <p:sldId id="373" r:id="rId7"/>
    <p:sldId id="374" r:id="rId8"/>
    <p:sldId id="367" r:id="rId9"/>
    <p:sldId id="375" r:id="rId10"/>
    <p:sldId id="376" r:id="rId11"/>
    <p:sldId id="381" r:id="rId12"/>
    <p:sldId id="377" r:id="rId13"/>
    <p:sldId id="378" r:id="rId14"/>
    <p:sldId id="382" r:id="rId15"/>
    <p:sldId id="379" r:id="rId16"/>
    <p:sldId id="380" r:id="rId17"/>
    <p:sldId id="383" r:id="rId18"/>
    <p:sldId id="384" r:id="rId19"/>
    <p:sldId id="385" r:id="rId20"/>
    <p:sldId id="386" r:id="rId21"/>
    <p:sldId id="387" r:id="rId22"/>
    <p:sldId id="388" r:id="rId23"/>
    <p:sldId id="389" r:id="rId24"/>
    <p:sldId id="391" r:id="rId25"/>
    <p:sldId id="392" r:id="rId26"/>
    <p:sldId id="393" r:id="rId27"/>
    <p:sldId id="39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2D93C5-A50F-43B3-BEC1-E2B60156BE88}" v="454" dt="2023-04-06T16:18:47.3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462D93C5-A50F-43B3-BEC1-E2B60156BE88}"/>
    <pc:docChg chg="undo custSel addSld delSld modSld sldOrd">
      <pc:chgData name="Ed Godfrey" userId="61aa7c48ee0e3db0" providerId="LiveId" clId="{462D93C5-A50F-43B3-BEC1-E2B60156BE88}" dt="2023-04-06T16:18:47.310" v="1117"/>
      <pc:docMkLst>
        <pc:docMk/>
      </pc:docMkLst>
      <pc:sldChg chg="addSp delSp modSp mod setBg">
        <pc:chgData name="Ed Godfrey" userId="61aa7c48ee0e3db0" providerId="LiveId" clId="{462D93C5-A50F-43B3-BEC1-E2B60156BE88}" dt="2023-04-06T15:37:08.793" v="57" actId="20577"/>
        <pc:sldMkLst>
          <pc:docMk/>
          <pc:sldMk cId="1586846861" sldId="256"/>
        </pc:sldMkLst>
        <pc:spChg chg="mod">
          <ac:chgData name="Ed Godfrey" userId="61aa7c48ee0e3db0" providerId="LiveId" clId="{462D93C5-A50F-43B3-BEC1-E2B60156BE88}" dt="2023-04-06T15:37:03.707" v="55" actId="255"/>
          <ac:spMkLst>
            <pc:docMk/>
            <pc:sldMk cId="1586846861" sldId="256"/>
            <ac:spMk id="3" creationId="{1206BF46-F60A-B583-BE9A-98813DA83DD6}"/>
          </ac:spMkLst>
        </pc:spChg>
        <pc:spChg chg="mod">
          <ac:chgData name="Ed Godfrey" userId="61aa7c48ee0e3db0" providerId="LiveId" clId="{462D93C5-A50F-43B3-BEC1-E2B60156BE88}" dt="2023-04-06T15:37:08.793" v="57" actId="20577"/>
          <ac:spMkLst>
            <pc:docMk/>
            <pc:sldMk cId="1586846861" sldId="256"/>
            <ac:spMk id="4" creationId="{E81091B1-FFCB-0593-6511-1E1CB61C648D}"/>
          </ac:spMkLst>
        </pc:spChg>
        <pc:spChg chg="add">
          <ac:chgData name="Ed Godfrey" userId="61aa7c48ee0e3db0" providerId="LiveId" clId="{462D93C5-A50F-43B3-BEC1-E2B60156BE88}" dt="2023-04-06T15:35:05.859" v="4" actId="26606"/>
          <ac:spMkLst>
            <pc:docMk/>
            <pc:sldMk cId="1586846861" sldId="256"/>
            <ac:spMk id="10" creationId="{BD1CAB03-F6A4-4736-85F6-261056424D9D}"/>
          </ac:spMkLst>
        </pc:spChg>
        <pc:spChg chg="add">
          <ac:chgData name="Ed Godfrey" userId="61aa7c48ee0e3db0" providerId="LiveId" clId="{462D93C5-A50F-43B3-BEC1-E2B60156BE88}" dt="2023-04-06T15:35:05.859" v="4" actId="26606"/>
          <ac:spMkLst>
            <pc:docMk/>
            <pc:sldMk cId="1586846861" sldId="256"/>
            <ac:spMk id="12" creationId="{3E2321B3-5D47-422E-8DD6-192DA485FF63}"/>
          </ac:spMkLst>
        </pc:spChg>
        <pc:picChg chg="add mod ord">
          <ac:chgData name="Ed Godfrey" userId="61aa7c48ee0e3db0" providerId="LiveId" clId="{462D93C5-A50F-43B3-BEC1-E2B60156BE88}" dt="2023-04-06T15:35:05.859" v="4" actId="26606"/>
          <ac:picMkLst>
            <pc:docMk/>
            <pc:sldMk cId="1586846861" sldId="256"/>
            <ac:picMk id="5" creationId="{ABF63E5C-63F3-9171-B5D8-3DB4DA3A06C1}"/>
          </ac:picMkLst>
        </pc:picChg>
        <pc:picChg chg="del">
          <ac:chgData name="Ed Godfrey" userId="61aa7c48ee0e3db0" providerId="LiveId" clId="{462D93C5-A50F-43B3-BEC1-E2B60156BE88}" dt="2023-04-06T15:34:48.010" v="0" actId="21"/>
          <ac:picMkLst>
            <pc:docMk/>
            <pc:sldMk cId="1586846861" sldId="256"/>
            <ac:picMk id="6" creationId="{C58E39B4-0D56-B296-E75E-8C11D5A7476D}"/>
          </ac:picMkLst>
        </pc:picChg>
      </pc:sldChg>
      <pc:sldChg chg="modSp mod">
        <pc:chgData name="Ed Godfrey" userId="61aa7c48ee0e3db0" providerId="LiveId" clId="{462D93C5-A50F-43B3-BEC1-E2B60156BE88}" dt="2023-04-06T15:39:20.111" v="79" actId="20577"/>
        <pc:sldMkLst>
          <pc:docMk/>
          <pc:sldMk cId="3833481404" sldId="263"/>
        </pc:sldMkLst>
        <pc:spChg chg="mod">
          <ac:chgData name="Ed Godfrey" userId="61aa7c48ee0e3db0" providerId="LiveId" clId="{462D93C5-A50F-43B3-BEC1-E2B60156BE88}" dt="2023-04-06T15:39:00.900" v="78" actId="255"/>
          <ac:spMkLst>
            <pc:docMk/>
            <pc:sldMk cId="3833481404" sldId="263"/>
            <ac:spMk id="3" creationId="{9E3293C3-2021-04F5-B3B2-149081BCD341}"/>
          </ac:spMkLst>
        </pc:spChg>
        <pc:spChg chg="mod">
          <ac:chgData name="Ed Godfrey" userId="61aa7c48ee0e3db0" providerId="LiveId" clId="{462D93C5-A50F-43B3-BEC1-E2B60156BE88}" dt="2023-04-06T15:39:20.111" v="79" actId="20577"/>
          <ac:spMkLst>
            <pc:docMk/>
            <pc:sldMk cId="3833481404" sldId="263"/>
            <ac:spMk id="6" creationId="{27341E30-1523-0531-D0E1-7D6824619EE0}"/>
          </ac:spMkLst>
        </pc:spChg>
      </pc:sldChg>
      <pc:sldChg chg="modSp mod ord">
        <pc:chgData name="Ed Godfrey" userId="61aa7c48ee0e3db0" providerId="LiveId" clId="{462D93C5-A50F-43B3-BEC1-E2B60156BE88}" dt="2023-04-06T15:41:10.214" v="105" actId="2711"/>
        <pc:sldMkLst>
          <pc:docMk/>
          <pc:sldMk cId="2930237621" sldId="331"/>
        </pc:sldMkLst>
        <pc:spChg chg="mod">
          <ac:chgData name="Ed Godfrey" userId="61aa7c48ee0e3db0" providerId="LiveId" clId="{462D93C5-A50F-43B3-BEC1-E2B60156BE88}" dt="2023-04-06T15:41:10.214" v="105" actId="2711"/>
          <ac:spMkLst>
            <pc:docMk/>
            <pc:sldMk cId="2930237621" sldId="331"/>
            <ac:spMk id="3" creationId="{9E3293C3-2021-04F5-B3B2-149081BCD341}"/>
          </ac:spMkLst>
        </pc:spChg>
        <pc:spChg chg="mod">
          <ac:chgData name="Ed Godfrey" userId="61aa7c48ee0e3db0" providerId="LiveId" clId="{462D93C5-A50F-43B3-BEC1-E2B60156BE88}" dt="2023-04-06T15:40:17.965" v="103" actId="20577"/>
          <ac:spMkLst>
            <pc:docMk/>
            <pc:sldMk cId="2930237621" sldId="331"/>
            <ac:spMk id="6" creationId="{27341E30-1523-0531-D0E1-7D6824619EE0}"/>
          </ac:spMkLst>
        </pc:spChg>
      </pc:sldChg>
      <pc:sldChg chg="del">
        <pc:chgData name="Ed Godfrey" userId="61aa7c48ee0e3db0" providerId="LiveId" clId="{462D93C5-A50F-43B3-BEC1-E2B60156BE88}" dt="2023-04-06T16:18:34.738" v="1112" actId="47"/>
        <pc:sldMkLst>
          <pc:docMk/>
          <pc:sldMk cId="2621926587" sldId="350"/>
        </pc:sldMkLst>
      </pc:sldChg>
      <pc:sldChg chg="del">
        <pc:chgData name="Ed Godfrey" userId="61aa7c48ee0e3db0" providerId="LiveId" clId="{462D93C5-A50F-43B3-BEC1-E2B60156BE88}" dt="2023-04-06T15:48:23.845" v="308" actId="47"/>
        <pc:sldMkLst>
          <pc:docMk/>
          <pc:sldMk cId="2436986079" sldId="366"/>
        </pc:sldMkLst>
      </pc:sldChg>
      <pc:sldChg chg="modSp mod">
        <pc:chgData name="Ed Godfrey" userId="61aa7c48ee0e3db0" providerId="LiveId" clId="{462D93C5-A50F-43B3-BEC1-E2B60156BE88}" dt="2023-04-06T15:49:30.510" v="415" actId="113"/>
        <pc:sldMkLst>
          <pc:docMk/>
          <pc:sldMk cId="790278577" sldId="367"/>
        </pc:sldMkLst>
        <pc:spChg chg="mod">
          <ac:chgData name="Ed Godfrey" userId="61aa7c48ee0e3db0" providerId="LiveId" clId="{462D93C5-A50F-43B3-BEC1-E2B60156BE88}" dt="2023-04-06T15:49:26.485" v="414" actId="255"/>
          <ac:spMkLst>
            <pc:docMk/>
            <pc:sldMk cId="790278577" sldId="367"/>
            <ac:spMk id="2" creationId="{73D8E92E-9EEB-61F1-2B61-D8358DFC0201}"/>
          </ac:spMkLst>
        </pc:spChg>
        <pc:spChg chg="mod">
          <ac:chgData name="Ed Godfrey" userId="61aa7c48ee0e3db0" providerId="LiveId" clId="{462D93C5-A50F-43B3-BEC1-E2B60156BE88}" dt="2023-04-06T15:49:30.510" v="415" actId="113"/>
          <ac:spMkLst>
            <pc:docMk/>
            <pc:sldMk cId="790278577" sldId="367"/>
            <ac:spMk id="3" creationId="{9E3293C3-2021-04F5-B3B2-149081BCD341}"/>
          </ac:spMkLst>
        </pc:spChg>
        <pc:spChg chg="mod">
          <ac:chgData name="Ed Godfrey" userId="61aa7c48ee0e3db0" providerId="LiveId" clId="{462D93C5-A50F-43B3-BEC1-E2B60156BE88}" dt="2023-04-06T15:48:31.758" v="332" actId="20577"/>
          <ac:spMkLst>
            <pc:docMk/>
            <pc:sldMk cId="790278577" sldId="367"/>
            <ac:spMk id="6" creationId="{27341E30-1523-0531-D0E1-7D6824619EE0}"/>
          </ac:spMkLst>
        </pc:spChg>
      </pc:sldChg>
      <pc:sldChg chg="del">
        <pc:chgData name="Ed Godfrey" userId="61aa7c48ee0e3db0" providerId="LiveId" clId="{462D93C5-A50F-43B3-BEC1-E2B60156BE88}" dt="2023-04-06T16:18:35.188" v="1113" actId="47"/>
        <pc:sldMkLst>
          <pc:docMk/>
          <pc:sldMk cId="2301417828" sldId="368"/>
        </pc:sldMkLst>
      </pc:sldChg>
      <pc:sldChg chg="del">
        <pc:chgData name="Ed Godfrey" userId="61aa7c48ee0e3db0" providerId="LiveId" clId="{462D93C5-A50F-43B3-BEC1-E2B60156BE88}" dt="2023-04-06T16:18:35.802" v="1114" actId="47"/>
        <pc:sldMkLst>
          <pc:docMk/>
          <pc:sldMk cId="1437937752" sldId="369"/>
        </pc:sldMkLst>
      </pc:sldChg>
      <pc:sldChg chg="del">
        <pc:chgData name="Ed Godfrey" userId="61aa7c48ee0e3db0" providerId="LiveId" clId="{462D93C5-A50F-43B3-BEC1-E2B60156BE88}" dt="2023-04-06T16:18:36.388" v="1115" actId="47"/>
        <pc:sldMkLst>
          <pc:docMk/>
          <pc:sldMk cId="3259215483" sldId="370"/>
        </pc:sldMkLst>
      </pc:sldChg>
      <pc:sldChg chg="modSp add mod">
        <pc:chgData name="Ed Godfrey" userId="61aa7c48ee0e3db0" providerId="LiveId" clId="{462D93C5-A50F-43B3-BEC1-E2B60156BE88}" dt="2023-04-06T15:42:47.964" v="192" actId="20577"/>
        <pc:sldMkLst>
          <pc:docMk/>
          <pc:sldMk cId="1261326703" sldId="371"/>
        </pc:sldMkLst>
        <pc:spChg chg="mod">
          <ac:chgData name="Ed Godfrey" userId="61aa7c48ee0e3db0" providerId="LiveId" clId="{462D93C5-A50F-43B3-BEC1-E2B60156BE88}" dt="2023-04-06T15:42:43.694" v="189" actId="20577"/>
          <ac:spMkLst>
            <pc:docMk/>
            <pc:sldMk cId="1261326703" sldId="371"/>
            <ac:spMk id="3" creationId="{9E3293C3-2021-04F5-B3B2-149081BCD341}"/>
          </ac:spMkLst>
        </pc:spChg>
        <pc:spChg chg="mod">
          <ac:chgData name="Ed Godfrey" userId="61aa7c48ee0e3db0" providerId="LiveId" clId="{462D93C5-A50F-43B3-BEC1-E2B60156BE88}" dt="2023-04-06T15:42:47.964" v="192" actId="20577"/>
          <ac:spMkLst>
            <pc:docMk/>
            <pc:sldMk cId="1261326703" sldId="371"/>
            <ac:spMk id="6" creationId="{27341E30-1523-0531-D0E1-7D6824619EE0}"/>
          </ac:spMkLst>
        </pc:spChg>
      </pc:sldChg>
      <pc:sldChg chg="modSp add mod modAnim">
        <pc:chgData name="Ed Godfrey" userId="61aa7c48ee0e3db0" providerId="LiveId" clId="{462D93C5-A50F-43B3-BEC1-E2B60156BE88}" dt="2023-04-06T15:45:00.909" v="227" actId="20577"/>
        <pc:sldMkLst>
          <pc:docMk/>
          <pc:sldMk cId="3878535319" sldId="372"/>
        </pc:sldMkLst>
        <pc:spChg chg="mod">
          <ac:chgData name="Ed Godfrey" userId="61aa7c48ee0e3db0" providerId="LiveId" clId="{462D93C5-A50F-43B3-BEC1-E2B60156BE88}" dt="2023-04-06T15:44:39.994" v="207" actId="20577"/>
          <ac:spMkLst>
            <pc:docMk/>
            <pc:sldMk cId="3878535319" sldId="372"/>
            <ac:spMk id="3" creationId="{9E3293C3-2021-04F5-B3B2-149081BCD341}"/>
          </ac:spMkLst>
        </pc:spChg>
        <pc:spChg chg="mod">
          <ac:chgData name="Ed Godfrey" userId="61aa7c48ee0e3db0" providerId="LiveId" clId="{462D93C5-A50F-43B3-BEC1-E2B60156BE88}" dt="2023-04-06T15:45:00.909" v="227" actId="20577"/>
          <ac:spMkLst>
            <pc:docMk/>
            <pc:sldMk cId="3878535319" sldId="372"/>
            <ac:spMk id="6" creationId="{27341E30-1523-0531-D0E1-7D6824619EE0}"/>
          </ac:spMkLst>
        </pc:spChg>
      </pc:sldChg>
      <pc:sldChg chg="modSp add mod">
        <pc:chgData name="Ed Godfrey" userId="61aa7c48ee0e3db0" providerId="LiveId" clId="{462D93C5-A50F-43B3-BEC1-E2B60156BE88}" dt="2023-04-06T15:46:37.243" v="261" actId="113"/>
        <pc:sldMkLst>
          <pc:docMk/>
          <pc:sldMk cId="790512124" sldId="373"/>
        </pc:sldMkLst>
        <pc:spChg chg="mod">
          <ac:chgData name="Ed Godfrey" userId="61aa7c48ee0e3db0" providerId="LiveId" clId="{462D93C5-A50F-43B3-BEC1-E2B60156BE88}" dt="2023-04-06T15:46:37.243" v="261" actId="113"/>
          <ac:spMkLst>
            <pc:docMk/>
            <pc:sldMk cId="790512124" sldId="373"/>
            <ac:spMk id="3" creationId="{9E3293C3-2021-04F5-B3B2-149081BCD341}"/>
          </ac:spMkLst>
        </pc:spChg>
        <pc:spChg chg="mod">
          <ac:chgData name="Ed Godfrey" userId="61aa7c48ee0e3db0" providerId="LiveId" clId="{462D93C5-A50F-43B3-BEC1-E2B60156BE88}" dt="2023-04-06T15:46:20.563" v="255" actId="20577"/>
          <ac:spMkLst>
            <pc:docMk/>
            <pc:sldMk cId="790512124" sldId="373"/>
            <ac:spMk id="6" creationId="{27341E30-1523-0531-D0E1-7D6824619EE0}"/>
          </ac:spMkLst>
        </pc:spChg>
      </pc:sldChg>
      <pc:sldChg chg="modSp add mod">
        <pc:chgData name="Ed Godfrey" userId="61aa7c48ee0e3db0" providerId="LiveId" clId="{462D93C5-A50F-43B3-BEC1-E2B60156BE88}" dt="2023-04-06T15:48:10.840" v="307" actId="20577"/>
        <pc:sldMkLst>
          <pc:docMk/>
          <pc:sldMk cId="3585730970" sldId="374"/>
        </pc:sldMkLst>
        <pc:spChg chg="mod">
          <ac:chgData name="Ed Godfrey" userId="61aa7c48ee0e3db0" providerId="LiveId" clId="{462D93C5-A50F-43B3-BEC1-E2B60156BE88}" dt="2023-04-06T15:48:03.235" v="289" actId="5793"/>
          <ac:spMkLst>
            <pc:docMk/>
            <pc:sldMk cId="3585730970" sldId="374"/>
            <ac:spMk id="3" creationId="{9E3293C3-2021-04F5-B3B2-149081BCD341}"/>
          </ac:spMkLst>
        </pc:spChg>
        <pc:spChg chg="mod">
          <ac:chgData name="Ed Godfrey" userId="61aa7c48ee0e3db0" providerId="LiveId" clId="{462D93C5-A50F-43B3-BEC1-E2B60156BE88}" dt="2023-04-06T15:48:10.840" v="307" actId="20577"/>
          <ac:spMkLst>
            <pc:docMk/>
            <pc:sldMk cId="3585730970" sldId="374"/>
            <ac:spMk id="6" creationId="{27341E30-1523-0531-D0E1-7D6824619EE0}"/>
          </ac:spMkLst>
        </pc:spChg>
      </pc:sldChg>
      <pc:sldChg chg="modSp add mod">
        <pc:chgData name="Ed Godfrey" userId="61aa7c48ee0e3db0" providerId="LiveId" clId="{462D93C5-A50F-43B3-BEC1-E2B60156BE88}" dt="2023-04-06T15:50:19.329" v="441" actId="20577"/>
        <pc:sldMkLst>
          <pc:docMk/>
          <pc:sldMk cId="2415438566" sldId="375"/>
        </pc:sldMkLst>
        <pc:spChg chg="mod">
          <ac:chgData name="Ed Godfrey" userId="61aa7c48ee0e3db0" providerId="LiveId" clId="{462D93C5-A50F-43B3-BEC1-E2B60156BE88}" dt="2023-04-06T15:50:12.139" v="425" actId="207"/>
          <ac:spMkLst>
            <pc:docMk/>
            <pc:sldMk cId="2415438566" sldId="375"/>
            <ac:spMk id="3" creationId="{9E3293C3-2021-04F5-B3B2-149081BCD341}"/>
          </ac:spMkLst>
        </pc:spChg>
        <pc:spChg chg="mod">
          <ac:chgData name="Ed Godfrey" userId="61aa7c48ee0e3db0" providerId="LiveId" clId="{462D93C5-A50F-43B3-BEC1-E2B60156BE88}" dt="2023-04-06T15:50:19.329" v="441" actId="20577"/>
          <ac:spMkLst>
            <pc:docMk/>
            <pc:sldMk cId="2415438566" sldId="375"/>
            <ac:spMk id="6" creationId="{27341E30-1523-0531-D0E1-7D6824619EE0}"/>
          </ac:spMkLst>
        </pc:spChg>
      </pc:sldChg>
      <pc:sldChg chg="modSp add mod">
        <pc:chgData name="Ed Godfrey" userId="61aa7c48ee0e3db0" providerId="LiveId" clId="{462D93C5-A50F-43B3-BEC1-E2B60156BE88}" dt="2023-04-06T15:50:43.759" v="460" actId="20577"/>
        <pc:sldMkLst>
          <pc:docMk/>
          <pc:sldMk cId="2162634737" sldId="376"/>
        </pc:sldMkLst>
        <pc:spChg chg="mod">
          <ac:chgData name="Ed Godfrey" userId="61aa7c48ee0e3db0" providerId="LiveId" clId="{462D93C5-A50F-43B3-BEC1-E2B60156BE88}" dt="2023-04-06T15:50:38.590" v="445" actId="113"/>
          <ac:spMkLst>
            <pc:docMk/>
            <pc:sldMk cId="2162634737" sldId="376"/>
            <ac:spMk id="3" creationId="{9E3293C3-2021-04F5-B3B2-149081BCD341}"/>
          </ac:spMkLst>
        </pc:spChg>
        <pc:spChg chg="mod">
          <ac:chgData name="Ed Godfrey" userId="61aa7c48ee0e3db0" providerId="LiveId" clId="{462D93C5-A50F-43B3-BEC1-E2B60156BE88}" dt="2023-04-06T15:50:43.759" v="460" actId="20577"/>
          <ac:spMkLst>
            <pc:docMk/>
            <pc:sldMk cId="2162634737" sldId="376"/>
            <ac:spMk id="6" creationId="{27341E30-1523-0531-D0E1-7D6824619EE0}"/>
          </ac:spMkLst>
        </pc:spChg>
      </pc:sldChg>
      <pc:sldChg chg="modSp add mod">
        <pc:chgData name="Ed Godfrey" userId="61aa7c48ee0e3db0" providerId="LiveId" clId="{462D93C5-A50F-43B3-BEC1-E2B60156BE88}" dt="2023-04-06T15:54:16.772" v="538" actId="20577"/>
        <pc:sldMkLst>
          <pc:docMk/>
          <pc:sldMk cId="2312438222" sldId="377"/>
        </pc:sldMkLst>
        <pc:spChg chg="mod">
          <ac:chgData name="Ed Godfrey" userId="61aa7c48ee0e3db0" providerId="LiveId" clId="{462D93C5-A50F-43B3-BEC1-E2B60156BE88}" dt="2023-04-06T15:54:08.206" v="525" actId="255"/>
          <ac:spMkLst>
            <pc:docMk/>
            <pc:sldMk cId="2312438222" sldId="377"/>
            <ac:spMk id="3" creationId="{9E3293C3-2021-04F5-B3B2-149081BCD341}"/>
          </ac:spMkLst>
        </pc:spChg>
        <pc:spChg chg="mod">
          <ac:chgData name="Ed Godfrey" userId="61aa7c48ee0e3db0" providerId="LiveId" clId="{462D93C5-A50F-43B3-BEC1-E2B60156BE88}" dt="2023-04-06T15:54:16.772" v="538" actId="20577"/>
          <ac:spMkLst>
            <pc:docMk/>
            <pc:sldMk cId="2312438222" sldId="377"/>
            <ac:spMk id="6" creationId="{27341E30-1523-0531-D0E1-7D6824619EE0}"/>
          </ac:spMkLst>
        </pc:spChg>
      </pc:sldChg>
      <pc:sldChg chg="modSp add mod">
        <pc:chgData name="Ed Godfrey" userId="61aa7c48ee0e3db0" providerId="LiveId" clId="{462D93C5-A50F-43B3-BEC1-E2B60156BE88}" dt="2023-04-06T15:55:18.036" v="555" actId="20577"/>
        <pc:sldMkLst>
          <pc:docMk/>
          <pc:sldMk cId="3438878704" sldId="378"/>
        </pc:sldMkLst>
        <pc:spChg chg="mod">
          <ac:chgData name="Ed Godfrey" userId="61aa7c48ee0e3db0" providerId="LiveId" clId="{462D93C5-A50F-43B3-BEC1-E2B60156BE88}" dt="2023-04-06T15:55:12.858" v="542" actId="113"/>
          <ac:spMkLst>
            <pc:docMk/>
            <pc:sldMk cId="3438878704" sldId="378"/>
            <ac:spMk id="3" creationId="{9E3293C3-2021-04F5-B3B2-149081BCD341}"/>
          </ac:spMkLst>
        </pc:spChg>
        <pc:spChg chg="mod">
          <ac:chgData name="Ed Godfrey" userId="61aa7c48ee0e3db0" providerId="LiveId" clId="{462D93C5-A50F-43B3-BEC1-E2B60156BE88}" dt="2023-04-06T15:55:18.036" v="555" actId="20577"/>
          <ac:spMkLst>
            <pc:docMk/>
            <pc:sldMk cId="3438878704" sldId="378"/>
            <ac:spMk id="6" creationId="{27341E30-1523-0531-D0E1-7D6824619EE0}"/>
          </ac:spMkLst>
        </pc:spChg>
      </pc:sldChg>
      <pc:sldChg chg="modSp add mod">
        <pc:chgData name="Ed Godfrey" userId="61aa7c48ee0e3db0" providerId="LiveId" clId="{462D93C5-A50F-43B3-BEC1-E2B60156BE88}" dt="2023-04-06T15:57:13.324" v="596" actId="20577"/>
        <pc:sldMkLst>
          <pc:docMk/>
          <pc:sldMk cId="1304476157" sldId="379"/>
        </pc:sldMkLst>
        <pc:spChg chg="mod">
          <ac:chgData name="Ed Godfrey" userId="61aa7c48ee0e3db0" providerId="LiveId" clId="{462D93C5-A50F-43B3-BEC1-E2B60156BE88}" dt="2023-04-06T15:57:02.443" v="583" actId="113"/>
          <ac:spMkLst>
            <pc:docMk/>
            <pc:sldMk cId="1304476157" sldId="379"/>
            <ac:spMk id="3" creationId="{9E3293C3-2021-04F5-B3B2-149081BCD341}"/>
          </ac:spMkLst>
        </pc:spChg>
        <pc:spChg chg="mod">
          <ac:chgData name="Ed Godfrey" userId="61aa7c48ee0e3db0" providerId="LiveId" clId="{462D93C5-A50F-43B3-BEC1-E2B60156BE88}" dt="2023-04-06T15:57:13.324" v="596" actId="20577"/>
          <ac:spMkLst>
            <pc:docMk/>
            <pc:sldMk cId="1304476157" sldId="379"/>
            <ac:spMk id="6" creationId="{27341E30-1523-0531-D0E1-7D6824619EE0}"/>
          </ac:spMkLst>
        </pc:spChg>
      </pc:sldChg>
      <pc:sldChg chg="addSp modSp add mod">
        <pc:chgData name="Ed Godfrey" userId="61aa7c48ee0e3db0" providerId="LiveId" clId="{462D93C5-A50F-43B3-BEC1-E2B60156BE88}" dt="2023-04-06T16:00:46.781" v="715" actId="115"/>
        <pc:sldMkLst>
          <pc:docMk/>
          <pc:sldMk cId="2583318913" sldId="380"/>
        </pc:sldMkLst>
        <pc:spChg chg="add mod">
          <ac:chgData name="Ed Godfrey" userId="61aa7c48ee0e3db0" providerId="LiveId" clId="{462D93C5-A50F-43B3-BEC1-E2B60156BE88}" dt="2023-04-06T16:00:46.781" v="715" actId="115"/>
          <ac:spMkLst>
            <pc:docMk/>
            <pc:sldMk cId="2583318913" sldId="380"/>
            <ac:spMk id="2" creationId="{9C4E2020-7E49-7280-0F38-02A859737D91}"/>
          </ac:spMkLst>
        </pc:spChg>
        <pc:spChg chg="mod">
          <ac:chgData name="Ed Godfrey" userId="61aa7c48ee0e3db0" providerId="LiveId" clId="{462D93C5-A50F-43B3-BEC1-E2B60156BE88}" dt="2023-04-06T16:00:40.749" v="713" actId="115"/>
          <ac:spMkLst>
            <pc:docMk/>
            <pc:sldMk cId="2583318913" sldId="380"/>
            <ac:spMk id="3" creationId="{9E3293C3-2021-04F5-B3B2-149081BCD341}"/>
          </ac:spMkLst>
        </pc:spChg>
        <pc:spChg chg="mod">
          <ac:chgData name="Ed Godfrey" userId="61aa7c48ee0e3db0" providerId="LiveId" clId="{462D93C5-A50F-43B3-BEC1-E2B60156BE88}" dt="2023-04-06T16:00:29.842" v="711" actId="20577"/>
          <ac:spMkLst>
            <pc:docMk/>
            <pc:sldMk cId="2583318913" sldId="380"/>
            <ac:spMk id="6" creationId="{27341E30-1523-0531-D0E1-7D6824619EE0}"/>
          </ac:spMkLst>
        </pc:spChg>
      </pc:sldChg>
      <pc:sldChg chg="delSp modSp add modAnim">
        <pc:chgData name="Ed Godfrey" userId="61aa7c48ee0e3db0" providerId="LiveId" clId="{462D93C5-A50F-43B3-BEC1-E2B60156BE88}" dt="2023-04-06T15:51:45.646" v="517"/>
        <pc:sldMkLst>
          <pc:docMk/>
          <pc:sldMk cId="722742180" sldId="381"/>
        </pc:sldMkLst>
        <pc:spChg chg="del">
          <ac:chgData name="Ed Godfrey" userId="61aa7c48ee0e3db0" providerId="LiveId" clId="{462D93C5-A50F-43B3-BEC1-E2B60156BE88}" dt="2023-04-06T15:51:11.438" v="462" actId="21"/>
          <ac:spMkLst>
            <pc:docMk/>
            <pc:sldMk cId="722742180" sldId="381"/>
            <ac:spMk id="2" creationId="{73D8E92E-9EEB-61F1-2B61-D8358DFC0201}"/>
          </ac:spMkLst>
        </pc:spChg>
        <pc:spChg chg="mod">
          <ac:chgData name="Ed Godfrey" userId="61aa7c48ee0e3db0" providerId="LiveId" clId="{462D93C5-A50F-43B3-BEC1-E2B60156BE88}" dt="2023-04-06T15:51:34.238" v="513" actId="113"/>
          <ac:spMkLst>
            <pc:docMk/>
            <pc:sldMk cId="722742180" sldId="381"/>
            <ac:spMk id="3" creationId="{9E3293C3-2021-04F5-B3B2-149081BCD341}"/>
          </ac:spMkLst>
        </pc:spChg>
      </pc:sldChg>
      <pc:sldChg chg="modSp add mod">
        <pc:chgData name="Ed Godfrey" userId="61aa7c48ee0e3db0" providerId="LiveId" clId="{462D93C5-A50F-43B3-BEC1-E2B60156BE88}" dt="2023-04-06T15:56:33.025" v="579" actId="115"/>
        <pc:sldMkLst>
          <pc:docMk/>
          <pc:sldMk cId="4271104565" sldId="382"/>
        </pc:sldMkLst>
        <pc:spChg chg="mod">
          <ac:chgData name="Ed Godfrey" userId="61aa7c48ee0e3db0" providerId="LiveId" clId="{462D93C5-A50F-43B3-BEC1-E2B60156BE88}" dt="2023-04-06T15:56:33.025" v="579" actId="115"/>
          <ac:spMkLst>
            <pc:docMk/>
            <pc:sldMk cId="4271104565" sldId="382"/>
            <ac:spMk id="3" creationId="{9E3293C3-2021-04F5-B3B2-149081BCD341}"/>
          </ac:spMkLst>
        </pc:spChg>
        <pc:spChg chg="mod">
          <ac:chgData name="Ed Godfrey" userId="61aa7c48ee0e3db0" providerId="LiveId" clId="{462D93C5-A50F-43B3-BEC1-E2B60156BE88}" dt="2023-04-06T15:56:18.876" v="571" actId="20577"/>
          <ac:spMkLst>
            <pc:docMk/>
            <pc:sldMk cId="4271104565" sldId="382"/>
            <ac:spMk id="6" creationId="{27341E30-1523-0531-D0E1-7D6824619EE0}"/>
          </ac:spMkLst>
        </pc:spChg>
      </pc:sldChg>
      <pc:sldChg chg="modSp add modAnim">
        <pc:chgData name="Ed Godfrey" userId="61aa7c48ee0e3db0" providerId="LiveId" clId="{462D93C5-A50F-43B3-BEC1-E2B60156BE88}" dt="2023-04-06T16:01:35.486" v="754"/>
        <pc:sldMkLst>
          <pc:docMk/>
          <pc:sldMk cId="182505360" sldId="383"/>
        </pc:sldMkLst>
        <pc:spChg chg="mod">
          <ac:chgData name="Ed Godfrey" userId="61aa7c48ee0e3db0" providerId="LiveId" clId="{462D93C5-A50F-43B3-BEC1-E2B60156BE88}" dt="2023-04-06T16:01:26.933" v="750" actId="113"/>
          <ac:spMkLst>
            <pc:docMk/>
            <pc:sldMk cId="182505360" sldId="383"/>
            <ac:spMk id="3" creationId="{9E3293C3-2021-04F5-B3B2-149081BCD341}"/>
          </ac:spMkLst>
        </pc:spChg>
      </pc:sldChg>
      <pc:sldChg chg="modSp add mod">
        <pc:chgData name="Ed Godfrey" userId="61aa7c48ee0e3db0" providerId="LiveId" clId="{462D93C5-A50F-43B3-BEC1-E2B60156BE88}" dt="2023-04-06T16:02:47.449" v="775" actId="20577"/>
        <pc:sldMkLst>
          <pc:docMk/>
          <pc:sldMk cId="2223960213" sldId="384"/>
        </pc:sldMkLst>
        <pc:spChg chg="mod">
          <ac:chgData name="Ed Godfrey" userId="61aa7c48ee0e3db0" providerId="LiveId" clId="{462D93C5-A50F-43B3-BEC1-E2B60156BE88}" dt="2023-04-06T16:02:39.254" v="762" actId="113"/>
          <ac:spMkLst>
            <pc:docMk/>
            <pc:sldMk cId="2223960213" sldId="384"/>
            <ac:spMk id="3" creationId="{9E3293C3-2021-04F5-B3B2-149081BCD341}"/>
          </ac:spMkLst>
        </pc:spChg>
        <pc:spChg chg="mod">
          <ac:chgData name="Ed Godfrey" userId="61aa7c48ee0e3db0" providerId="LiveId" clId="{462D93C5-A50F-43B3-BEC1-E2B60156BE88}" dt="2023-04-06T16:02:47.449" v="775" actId="20577"/>
          <ac:spMkLst>
            <pc:docMk/>
            <pc:sldMk cId="2223960213" sldId="384"/>
            <ac:spMk id="6" creationId="{27341E30-1523-0531-D0E1-7D6824619EE0}"/>
          </ac:spMkLst>
        </pc:spChg>
      </pc:sldChg>
      <pc:sldChg chg="modSp add mod">
        <pc:chgData name="Ed Godfrey" userId="61aa7c48ee0e3db0" providerId="LiveId" clId="{462D93C5-A50F-43B3-BEC1-E2B60156BE88}" dt="2023-04-06T16:07:23.004" v="833" actId="255"/>
        <pc:sldMkLst>
          <pc:docMk/>
          <pc:sldMk cId="3542990035" sldId="385"/>
        </pc:sldMkLst>
        <pc:spChg chg="mod">
          <ac:chgData name="Ed Godfrey" userId="61aa7c48ee0e3db0" providerId="LiveId" clId="{462D93C5-A50F-43B3-BEC1-E2B60156BE88}" dt="2023-04-06T16:07:23.004" v="833" actId="255"/>
          <ac:spMkLst>
            <pc:docMk/>
            <pc:sldMk cId="3542990035" sldId="385"/>
            <ac:spMk id="3" creationId="{9E3293C3-2021-04F5-B3B2-149081BCD341}"/>
          </ac:spMkLst>
        </pc:spChg>
        <pc:spChg chg="mod">
          <ac:chgData name="Ed Godfrey" userId="61aa7c48ee0e3db0" providerId="LiveId" clId="{462D93C5-A50F-43B3-BEC1-E2B60156BE88}" dt="2023-04-06T16:05:22.413" v="817" actId="20577"/>
          <ac:spMkLst>
            <pc:docMk/>
            <pc:sldMk cId="3542990035" sldId="385"/>
            <ac:spMk id="6" creationId="{27341E30-1523-0531-D0E1-7D6824619EE0}"/>
          </ac:spMkLst>
        </pc:spChg>
      </pc:sldChg>
      <pc:sldChg chg="modSp add mod">
        <pc:chgData name="Ed Godfrey" userId="61aa7c48ee0e3db0" providerId="LiveId" clId="{462D93C5-A50F-43B3-BEC1-E2B60156BE88}" dt="2023-04-06T16:08:07.805" v="841" actId="20577"/>
        <pc:sldMkLst>
          <pc:docMk/>
          <pc:sldMk cId="3856982841" sldId="386"/>
        </pc:sldMkLst>
        <pc:spChg chg="mod">
          <ac:chgData name="Ed Godfrey" userId="61aa7c48ee0e3db0" providerId="LiveId" clId="{462D93C5-A50F-43B3-BEC1-E2B60156BE88}" dt="2023-04-06T16:07:49.184" v="837"/>
          <ac:spMkLst>
            <pc:docMk/>
            <pc:sldMk cId="3856982841" sldId="386"/>
            <ac:spMk id="3" creationId="{9E3293C3-2021-04F5-B3B2-149081BCD341}"/>
          </ac:spMkLst>
        </pc:spChg>
        <pc:spChg chg="mod">
          <ac:chgData name="Ed Godfrey" userId="61aa7c48ee0e3db0" providerId="LiveId" clId="{462D93C5-A50F-43B3-BEC1-E2B60156BE88}" dt="2023-04-06T16:08:07.805" v="841" actId="20577"/>
          <ac:spMkLst>
            <pc:docMk/>
            <pc:sldMk cId="3856982841" sldId="386"/>
            <ac:spMk id="6" creationId="{27341E30-1523-0531-D0E1-7D6824619EE0}"/>
          </ac:spMkLst>
        </pc:spChg>
      </pc:sldChg>
      <pc:sldChg chg="modSp add mod">
        <pc:chgData name="Ed Godfrey" userId="61aa7c48ee0e3db0" providerId="LiveId" clId="{462D93C5-A50F-43B3-BEC1-E2B60156BE88}" dt="2023-04-06T16:08:30.132" v="856" actId="20577"/>
        <pc:sldMkLst>
          <pc:docMk/>
          <pc:sldMk cId="2821663486" sldId="387"/>
        </pc:sldMkLst>
        <pc:spChg chg="mod">
          <ac:chgData name="Ed Godfrey" userId="61aa7c48ee0e3db0" providerId="LiveId" clId="{462D93C5-A50F-43B3-BEC1-E2B60156BE88}" dt="2023-04-06T16:08:21.199" v="843" actId="255"/>
          <ac:spMkLst>
            <pc:docMk/>
            <pc:sldMk cId="2821663486" sldId="387"/>
            <ac:spMk id="3" creationId="{9E3293C3-2021-04F5-B3B2-149081BCD341}"/>
          </ac:spMkLst>
        </pc:spChg>
        <pc:spChg chg="mod">
          <ac:chgData name="Ed Godfrey" userId="61aa7c48ee0e3db0" providerId="LiveId" clId="{462D93C5-A50F-43B3-BEC1-E2B60156BE88}" dt="2023-04-06T16:08:30.132" v="856" actId="20577"/>
          <ac:spMkLst>
            <pc:docMk/>
            <pc:sldMk cId="2821663486" sldId="387"/>
            <ac:spMk id="6" creationId="{27341E30-1523-0531-D0E1-7D6824619EE0}"/>
          </ac:spMkLst>
        </pc:spChg>
      </pc:sldChg>
      <pc:sldChg chg="modSp add mod">
        <pc:chgData name="Ed Godfrey" userId="61aa7c48ee0e3db0" providerId="LiveId" clId="{462D93C5-A50F-43B3-BEC1-E2B60156BE88}" dt="2023-04-06T16:10:53.042" v="886" actId="20577"/>
        <pc:sldMkLst>
          <pc:docMk/>
          <pc:sldMk cId="1360749020" sldId="388"/>
        </pc:sldMkLst>
        <pc:spChg chg="mod">
          <ac:chgData name="Ed Godfrey" userId="61aa7c48ee0e3db0" providerId="LiveId" clId="{462D93C5-A50F-43B3-BEC1-E2B60156BE88}" dt="2023-04-06T16:10:41.069" v="863" actId="20577"/>
          <ac:spMkLst>
            <pc:docMk/>
            <pc:sldMk cId="1360749020" sldId="388"/>
            <ac:spMk id="3" creationId="{9E3293C3-2021-04F5-B3B2-149081BCD341}"/>
          </ac:spMkLst>
        </pc:spChg>
        <pc:spChg chg="mod">
          <ac:chgData name="Ed Godfrey" userId="61aa7c48ee0e3db0" providerId="LiveId" clId="{462D93C5-A50F-43B3-BEC1-E2B60156BE88}" dt="2023-04-06T16:10:53.042" v="886" actId="20577"/>
          <ac:spMkLst>
            <pc:docMk/>
            <pc:sldMk cId="1360749020" sldId="388"/>
            <ac:spMk id="6" creationId="{27341E30-1523-0531-D0E1-7D6824619EE0}"/>
          </ac:spMkLst>
        </pc:spChg>
      </pc:sldChg>
      <pc:sldChg chg="modSp add mod">
        <pc:chgData name="Ed Godfrey" userId="61aa7c48ee0e3db0" providerId="LiveId" clId="{462D93C5-A50F-43B3-BEC1-E2B60156BE88}" dt="2023-04-06T16:11:49.939" v="905" actId="20577"/>
        <pc:sldMkLst>
          <pc:docMk/>
          <pc:sldMk cId="2854823896" sldId="389"/>
        </pc:sldMkLst>
        <pc:spChg chg="mod">
          <ac:chgData name="Ed Godfrey" userId="61aa7c48ee0e3db0" providerId="LiveId" clId="{462D93C5-A50F-43B3-BEC1-E2B60156BE88}" dt="2023-04-06T16:11:43.208" v="892" actId="113"/>
          <ac:spMkLst>
            <pc:docMk/>
            <pc:sldMk cId="2854823896" sldId="389"/>
            <ac:spMk id="3" creationId="{9E3293C3-2021-04F5-B3B2-149081BCD341}"/>
          </ac:spMkLst>
        </pc:spChg>
        <pc:spChg chg="mod">
          <ac:chgData name="Ed Godfrey" userId="61aa7c48ee0e3db0" providerId="LiveId" clId="{462D93C5-A50F-43B3-BEC1-E2B60156BE88}" dt="2023-04-06T16:11:49.939" v="905" actId="20577"/>
          <ac:spMkLst>
            <pc:docMk/>
            <pc:sldMk cId="2854823896" sldId="389"/>
            <ac:spMk id="6" creationId="{27341E30-1523-0531-D0E1-7D6824619EE0}"/>
          </ac:spMkLst>
        </pc:spChg>
      </pc:sldChg>
      <pc:sldChg chg="modSp add del mod">
        <pc:chgData name="Ed Godfrey" userId="61aa7c48ee0e3db0" providerId="LiveId" clId="{462D93C5-A50F-43B3-BEC1-E2B60156BE88}" dt="2023-04-06T16:18:34.138" v="1111" actId="47"/>
        <pc:sldMkLst>
          <pc:docMk/>
          <pc:sldMk cId="2332352331" sldId="390"/>
        </pc:sldMkLst>
        <pc:spChg chg="mod">
          <ac:chgData name="Ed Godfrey" userId="61aa7c48ee0e3db0" providerId="LiveId" clId="{462D93C5-A50F-43B3-BEC1-E2B60156BE88}" dt="2023-04-06T16:12:16.664" v="909" actId="207"/>
          <ac:spMkLst>
            <pc:docMk/>
            <pc:sldMk cId="2332352331" sldId="390"/>
            <ac:spMk id="3" creationId="{9E3293C3-2021-04F5-B3B2-149081BCD341}"/>
          </ac:spMkLst>
        </pc:spChg>
        <pc:spChg chg="mod">
          <ac:chgData name="Ed Godfrey" userId="61aa7c48ee0e3db0" providerId="LiveId" clId="{462D93C5-A50F-43B3-BEC1-E2B60156BE88}" dt="2023-04-06T16:12:21.970" v="919" actId="20577"/>
          <ac:spMkLst>
            <pc:docMk/>
            <pc:sldMk cId="2332352331" sldId="390"/>
            <ac:spMk id="6" creationId="{27341E30-1523-0531-D0E1-7D6824619EE0}"/>
          </ac:spMkLst>
        </pc:spChg>
      </pc:sldChg>
      <pc:sldChg chg="addSp modSp add mod ord modAnim">
        <pc:chgData name="Ed Godfrey" userId="61aa7c48ee0e3db0" providerId="LiveId" clId="{462D93C5-A50F-43B3-BEC1-E2B60156BE88}" dt="2023-04-06T16:14:34.360" v="990"/>
        <pc:sldMkLst>
          <pc:docMk/>
          <pc:sldMk cId="3451740370" sldId="391"/>
        </pc:sldMkLst>
        <pc:spChg chg="add mod">
          <ac:chgData name="Ed Godfrey" userId="61aa7c48ee0e3db0" providerId="LiveId" clId="{462D93C5-A50F-43B3-BEC1-E2B60156BE88}" dt="2023-04-06T16:13:41.228" v="980" actId="113"/>
          <ac:spMkLst>
            <pc:docMk/>
            <pc:sldMk cId="3451740370" sldId="391"/>
            <ac:spMk id="2" creationId="{219C04B4-FFFF-4687-8B11-B81C15D9588C}"/>
          </ac:spMkLst>
        </pc:spChg>
        <pc:spChg chg="mod">
          <ac:chgData name="Ed Godfrey" userId="61aa7c48ee0e3db0" providerId="LiveId" clId="{462D93C5-A50F-43B3-BEC1-E2B60156BE88}" dt="2023-04-06T16:13:20.731" v="972" actId="20577"/>
          <ac:spMkLst>
            <pc:docMk/>
            <pc:sldMk cId="3451740370" sldId="391"/>
            <ac:spMk id="3" creationId="{9E3293C3-2021-04F5-B3B2-149081BCD341}"/>
          </ac:spMkLst>
        </pc:spChg>
        <pc:spChg chg="mod">
          <ac:chgData name="Ed Godfrey" userId="61aa7c48ee0e3db0" providerId="LiveId" clId="{462D93C5-A50F-43B3-BEC1-E2B60156BE88}" dt="2023-04-06T16:13:06.665" v="924" actId="20577"/>
          <ac:spMkLst>
            <pc:docMk/>
            <pc:sldMk cId="3451740370" sldId="391"/>
            <ac:spMk id="6" creationId="{27341E30-1523-0531-D0E1-7D6824619EE0}"/>
          </ac:spMkLst>
        </pc:spChg>
      </pc:sldChg>
      <pc:sldChg chg="addSp modSp add mod modAnim">
        <pc:chgData name="Ed Godfrey" userId="61aa7c48ee0e3db0" providerId="LiveId" clId="{462D93C5-A50F-43B3-BEC1-E2B60156BE88}" dt="2023-04-06T16:16:21.862" v="1109"/>
        <pc:sldMkLst>
          <pc:docMk/>
          <pc:sldMk cId="1483568640" sldId="392"/>
        </pc:sldMkLst>
        <pc:spChg chg="add mod">
          <ac:chgData name="Ed Godfrey" userId="61aa7c48ee0e3db0" providerId="LiveId" clId="{462D93C5-A50F-43B3-BEC1-E2B60156BE88}" dt="2023-04-06T16:16:04.198" v="1081" actId="255"/>
          <ac:spMkLst>
            <pc:docMk/>
            <pc:sldMk cId="1483568640" sldId="392"/>
            <ac:spMk id="2" creationId="{BAA7745D-CF17-F284-3345-18C4583D5E98}"/>
          </ac:spMkLst>
        </pc:spChg>
        <pc:spChg chg="mod">
          <ac:chgData name="Ed Godfrey" userId="61aa7c48ee0e3db0" providerId="LiveId" clId="{462D93C5-A50F-43B3-BEC1-E2B60156BE88}" dt="2023-04-06T16:15:06.939" v="1029" actId="113"/>
          <ac:spMkLst>
            <pc:docMk/>
            <pc:sldMk cId="1483568640" sldId="392"/>
            <ac:spMk id="3" creationId="{9E3293C3-2021-04F5-B3B2-149081BCD341}"/>
          </ac:spMkLst>
        </pc:spChg>
      </pc:sldChg>
      <pc:sldChg chg="add">
        <pc:chgData name="Ed Godfrey" userId="61aa7c48ee0e3db0" providerId="LiveId" clId="{462D93C5-A50F-43B3-BEC1-E2B60156BE88}" dt="2023-04-06T16:17:39.874" v="1110"/>
        <pc:sldMkLst>
          <pc:docMk/>
          <pc:sldMk cId="4212462125" sldId="393"/>
        </pc:sldMkLst>
      </pc:sldChg>
      <pc:sldChg chg="delSp add setBg delDesignElem">
        <pc:chgData name="Ed Godfrey" userId="61aa7c48ee0e3db0" providerId="LiveId" clId="{462D93C5-A50F-43B3-BEC1-E2B60156BE88}" dt="2023-04-06T16:18:47.310" v="1117"/>
        <pc:sldMkLst>
          <pc:docMk/>
          <pc:sldMk cId="568152246" sldId="394"/>
        </pc:sldMkLst>
        <pc:spChg chg="del">
          <ac:chgData name="Ed Godfrey" userId="61aa7c48ee0e3db0" providerId="LiveId" clId="{462D93C5-A50F-43B3-BEC1-E2B60156BE88}" dt="2023-04-06T16:18:47.310" v="1117"/>
          <ac:spMkLst>
            <pc:docMk/>
            <pc:sldMk cId="568152246" sldId="394"/>
            <ac:spMk id="10" creationId="{BD1CAB03-F6A4-4736-85F6-261056424D9D}"/>
          </ac:spMkLst>
        </pc:spChg>
        <pc:spChg chg="del">
          <ac:chgData name="Ed Godfrey" userId="61aa7c48ee0e3db0" providerId="LiveId" clId="{462D93C5-A50F-43B3-BEC1-E2B60156BE88}" dt="2023-04-06T16:18:47.310" v="1117"/>
          <ac:spMkLst>
            <pc:docMk/>
            <pc:sldMk cId="568152246" sldId="394"/>
            <ac:spMk id="12" creationId="{3E2321B3-5D47-422E-8DD6-192DA485FF6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4/6/2023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pic>
        <p:nvPicPr>
          <p:cNvPr id="5" name="Picture 4" descr="A picture containing nature, spring&#10;&#10;Description automatically generated">
            <a:extLst>
              <a:ext uri="{FF2B5EF4-FFF2-40B4-BE49-F238E27FC236}">
                <a16:creationId xmlns:a16="http://schemas.microsoft.com/office/drawing/2014/main" id="{ABF63E5C-63F3-9171-B5D8-3DB4DA3A06C1}"/>
              </a:ext>
            </a:extLst>
          </p:cNvPr>
          <p:cNvPicPr>
            <a:picLocks noChangeAspect="1"/>
          </p:cNvPicPr>
          <p:nvPr/>
        </p:nvPicPr>
        <p:blipFill rotWithShape="1">
          <a:blip r:embed="rId3"/>
          <a:srcRect t="29"/>
          <a:stretch/>
        </p:blipFill>
        <p:spPr>
          <a:xfrm>
            <a:off x="0" y="0"/>
            <a:ext cx="12192000" cy="6858000"/>
          </a:xfrm>
          <a:prstGeom prst="rect">
            <a:avLst/>
          </a:prstGeom>
        </p:spPr>
      </p:pic>
      <p:sp>
        <p:nvSpPr>
          <p:cNvPr id="10" name="Rectangle 9">
            <a:extLst>
              <a:ext uri="{FF2B5EF4-FFF2-40B4-BE49-F238E27FC236}">
                <a16:creationId xmlns:a16="http://schemas.microsoft.com/office/drawing/2014/main" id="{BD1CAB03-F6A4-4736-85F6-261056424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
            <a:ext cx="12192000" cy="6858000"/>
          </a:xfrm>
          <a:prstGeom prst="rect">
            <a:avLst/>
          </a:prstGeom>
          <a:gradFill flip="none" rotWithShape="1">
            <a:gsLst>
              <a:gs pos="32000">
                <a:schemeClr val="bg2">
                  <a:lumMod val="75000"/>
                  <a:alpha val="3000"/>
                </a:schemeClr>
              </a:gs>
              <a:gs pos="100000">
                <a:sysClr val="windowText" lastClr="000000">
                  <a:alpha val="70000"/>
                </a:sysClr>
              </a:gs>
            </a:gsLst>
            <a:path path="circle">
              <a:fillToRect l="50000" t="5000" r="50000" b="95000"/>
            </a:path>
            <a:tileRect/>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3E2321B3-5D47-422E-8DD6-192DA485FF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30000"/>
              <a:duotone>
                <a:prstClr val="black"/>
                <a:schemeClr val="accent3">
                  <a:tint val="45000"/>
                  <a:satMod val="400000"/>
                </a:schemeClr>
              </a:duotone>
              <a:extLst>
                <a:ext uri="{BEBA8EAE-BF5A-486C-A8C5-ECC9F3942E4B}">
                  <a14:imgProps xmlns:a14="http://schemas.microsoft.com/office/drawing/2010/main">
                    <a14:imgLayer>
                      <a14:imgEffect>
                        <a14:sharpenSoften amount="35000"/>
                      </a14:imgEffect>
                    </a14:imgLayer>
                  </a14:imgProps>
                </a:ext>
              </a:extLst>
            </a:blip>
            <a:srcRect/>
            <a:tile tx="0" ty="0" sx="100000" sy="100000" flip="none" algn="ctr"/>
          </a:blip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1595269" y="3602038"/>
            <a:ext cx="9001462" cy="1655762"/>
          </a:xfrm>
        </p:spPr>
        <p:txBody>
          <a:bodyPr vert="horz" lIns="91440" tIns="45720" rIns="91440" bIns="45720" rtlCol="0">
            <a:noAutofit/>
          </a:bodyPr>
          <a:lstStyle/>
          <a:p>
            <a:r>
              <a:rPr lang="en-US" sz="8800" dirty="0">
                <a:latin typeface="Burning Heart Personal Use" pitchFamily="2" charset="0"/>
                <a:cs typeface="Biome Light" panose="020B0502040204020203" pitchFamily="34" charset="0"/>
              </a:rPr>
              <a:t>Joy and the Resurrection</a:t>
            </a:r>
          </a:p>
          <a:p>
            <a:r>
              <a:rPr lang="en-US" sz="3200" i="1" dirty="0">
                <a:effectLst/>
                <a:latin typeface="Calibri" panose="020F0502020204030204" pitchFamily="34" charset="0"/>
                <a:ea typeface="Calibri" panose="020F0502020204030204" pitchFamily="34" charset="0"/>
                <a:cs typeface="Calibri" panose="020F0502020204030204" pitchFamily="34" charset="0"/>
              </a:rPr>
              <a:t>Selected Texts</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spcAft>
                <a:spcPts val="600"/>
              </a:spcAft>
            </a:pPr>
            <a:r>
              <a:rPr lang="en-US" dirty="0">
                <a:latin typeface="Avenir Next LT Pro Light" panose="020B0304020202020204" pitchFamily="34" charset="0"/>
              </a:rPr>
              <a:t> Sunday, April 09,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The angel said to the women, “Do not be afraid; for I know that you are looking for Jesus who has been crucified. 6 He is not here, for He has risen, just as He said. Come, see the place where He was lying. 7 Go quickly and tell His disciples that He has risen from the dead; and behold, He is going ahead of you into Galilee, there you will see Him; behold, I have told you.”</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i="1" dirty="0">
              <a:solidFill>
                <a:schemeClr val="tx1"/>
              </a:solidFill>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28:5-7</a:t>
            </a:r>
          </a:p>
        </p:txBody>
      </p:sp>
    </p:spTree>
    <p:extLst>
      <p:ext uri="{BB962C8B-B14F-4D97-AF65-F5344CB8AC3E}">
        <p14:creationId xmlns:p14="http://schemas.microsoft.com/office/powerpoint/2010/main" val="2162634737"/>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907911"/>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AutoNum type="romanUcPeriod"/>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Joy in the unexpected (Matthew 28:1-8)</a:t>
            </a:r>
          </a:p>
          <a:p>
            <a:pPr marL="571500" marR="0" indent="-571500" algn="just">
              <a:spcBef>
                <a:spcPts val="0"/>
              </a:spcBef>
              <a:spcAft>
                <a:spcPts val="0"/>
              </a:spcAft>
              <a:buAutoNum type="romanUcPeriod"/>
            </a:pPr>
            <a:r>
              <a:rPr lang="en-US" sz="40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Joy in the realization (Luke 24)</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Joy and the Resurrection</a:t>
            </a:r>
          </a:p>
        </p:txBody>
      </p:sp>
    </p:spTree>
    <p:extLst>
      <p:ext uri="{BB962C8B-B14F-4D97-AF65-F5344CB8AC3E}">
        <p14:creationId xmlns:p14="http://schemas.microsoft.com/office/powerpoint/2010/main" val="7227421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36 While they were telling these things, He Himself stood in their midst and said to them, "Peace be to you." 37 But they were startled and frightened and thought that they were seeing a spirit. 38 And He said to them, "Why are you troubled, and why do doubts arise in your hearts? 39 "See My hands and My feet, that it is I Myself; touch Me and see, for a spirit does not have flesh and bones as you see that I have." 40 And when He had said this, He showed them His hands and His feet. 41 While they still could not believe it because of their joy and amazement, He said to them, "Have you anything here to eat?" 42 They gave Him a piece of a broiled fish; 43 and He took it and ate it before them. </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i="1" dirty="0">
              <a:solidFill>
                <a:schemeClr val="tx1"/>
              </a:solidFill>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24:36-42</a:t>
            </a:r>
          </a:p>
        </p:txBody>
      </p:sp>
    </p:spTree>
    <p:extLst>
      <p:ext uri="{BB962C8B-B14F-4D97-AF65-F5344CB8AC3E}">
        <p14:creationId xmlns:p14="http://schemas.microsoft.com/office/powerpoint/2010/main" val="2312438222"/>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When the LORD brought back the captive ones of Zion, We were like those who dream. 2 Then our mouth was filled with laughter And our tongue with joyful shouting; Then they said among the nations, "The LORD has done great things for them." 3 The LORD has done great things for us; We are glad.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i="1" dirty="0">
              <a:solidFill>
                <a:schemeClr val="tx1"/>
              </a:solidFill>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126:1-3</a:t>
            </a:r>
          </a:p>
        </p:txBody>
      </p:sp>
    </p:spTree>
    <p:extLst>
      <p:ext uri="{BB962C8B-B14F-4D97-AF65-F5344CB8AC3E}">
        <p14:creationId xmlns:p14="http://schemas.microsoft.com/office/powerpoint/2010/main" val="3438878704"/>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While they still could not believe it because of their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joy</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amazement</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4000" b="0" i="1" dirty="0">
              <a:solidFill>
                <a:schemeClr val="tx1"/>
              </a:solidFill>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24:41</a:t>
            </a:r>
          </a:p>
        </p:txBody>
      </p:sp>
    </p:spTree>
    <p:extLst>
      <p:ext uri="{BB962C8B-B14F-4D97-AF65-F5344CB8AC3E}">
        <p14:creationId xmlns:p14="http://schemas.microsoft.com/office/powerpoint/2010/main" val="4271104565"/>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50 And He led them out as far as Bethany, and He lifted up His hands and blessed them. 51 While He was blessing them, He parted from them and was carried up into heaven. 52 And they, after worshiping Him, returned to Jerusalem with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great joy</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53 and were continually in the temple praising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i="1" dirty="0">
              <a:solidFill>
                <a:schemeClr val="tx1"/>
              </a:solidFill>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24:50-53</a:t>
            </a:r>
          </a:p>
        </p:txBody>
      </p:sp>
    </p:spTree>
    <p:extLst>
      <p:ext uri="{BB962C8B-B14F-4D97-AF65-F5344CB8AC3E}">
        <p14:creationId xmlns:p14="http://schemas.microsoft.com/office/powerpoint/2010/main" val="1304476157"/>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Times New Roman" panose="02020603050405020304" pitchFamily="18" charset="0"/>
              </a:rPr>
              <a:t>When they did not find them, they began dragging Jason and some brethren before the city authorities, shouting, "These men who </a:t>
            </a:r>
            <a:r>
              <a:rPr lang="en-US" sz="4000" i="1" u="sng" dirty="0">
                <a:solidFill>
                  <a:schemeClr val="tx1"/>
                </a:solidFill>
                <a:effectLst/>
                <a:latin typeface="Calibri" panose="020F0502020204030204" pitchFamily="34" charset="0"/>
                <a:ea typeface="Times New Roman" panose="02020603050405020304" pitchFamily="18" charset="0"/>
              </a:rPr>
              <a:t>have upset the world</a:t>
            </a:r>
            <a:r>
              <a:rPr lang="en-US" sz="4000" b="0" i="1" dirty="0">
                <a:solidFill>
                  <a:schemeClr val="tx1"/>
                </a:solidFill>
                <a:effectLst/>
                <a:latin typeface="Calibri" panose="020F0502020204030204" pitchFamily="34" charset="0"/>
                <a:ea typeface="Times New Roman" panose="02020603050405020304" pitchFamily="18" charset="0"/>
              </a:rPr>
              <a:t> have come here also… (NASB95)</a:t>
            </a:r>
            <a:endParaRPr lang="en-US" sz="4400" b="0" i="1" dirty="0">
              <a:solidFill>
                <a:schemeClr val="tx1"/>
              </a:solidFill>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17:6</a:t>
            </a:r>
          </a:p>
        </p:txBody>
      </p:sp>
      <p:sp>
        <p:nvSpPr>
          <p:cNvPr id="2" name="Text Box 3">
            <a:extLst>
              <a:ext uri="{FF2B5EF4-FFF2-40B4-BE49-F238E27FC236}">
                <a16:creationId xmlns:a16="http://schemas.microsoft.com/office/drawing/2014/main" id="{9C4E2020-7E49-7280-0F38-02A859737D91}"/>
              </a:ext>
            </a:extLst>
          </p:cNvPr>
          <p:cNvSpPr txBox="1">
            <a:spLocks noChangeArrowheads="1"/>
          </p:cNvSpPr>
          <p:nvPr/>
        </p:nvSpPr>
        <p:spPr bwMode="auto">
          <a:xfrm>
            <a:off x="163513" y="3638931"/>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Times New Roman" panose="02020603050405020304" pitchFamily="18" charset="0"/>
              </a:rPr>
              <a:t>6 And when they could not find them, they dragged Jason and some of the brothers before the city authorities, shouting, "These men who </a:t>
            </a:r>
            <a:r>
              <a:rPr lang="en-US" sz="4000" i="1" u="sng" dirty="0">
                <a:solidFill>
                  <a:schemeClr val="tx1"/>
                </a:solidFill>
                <a:effectLst/>
                <a:latin typeface="Calibri" panose="020F0502020204030204" pitchFamily="34" charset="0"/>
                <a:ea typeface="Times New Roman" panose="02020603050405020304" pitchFamily="18" charset="0"/>
              </a:rPr>
              <a:t>have turned the world upside down</a:t>
            </a:r>
            <a:r>
              <a:rPr lang="en-US" sz="4000" b="0" i="1" dirty="0">
                <a:solidFill>
                  <a:schemeClr val="tx1"/>
                </a:solidFill>
                <a:effectLst/>
                <a:latin typeface="Calibri" panose="020F0502020204030204" pitchFamily="34" charset="0"/>
                <a:ea typeface="Times New Roman" panose="02020603050405020304" pitchFamily="18" charset="0"/>
              </a:rPr>
              <a:t> have come here also… (ESV)</a:t>
            </a:r>
          </a:p>
        </p:txBody>
      </p:sp>
    </p:spTree>
    <p:extLst>
      <p:ext uri="{BB962C8B-B14F-4D97-AF65-F5344CB8AC3E}">
        <p14:creationId xmlns:p14="http://schemas.microsoft.com/office/powerpoint/2010/main" val="2583318913"/>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90791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AutoNum type="romanUcPeriod"/>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Joy in the unexpected (Matthew 28:1-8)</a:t>
            </a:r>
          </a:p>
          <a:p>
            <a:pPr marL="571500" marR="0" indent="-571500" algn="just">
              <a:spcBef>
                <a:spcPts val="0"/>
              </a:spcBef>
              <a:spcAft>
                <a:spcPts val="0"/>
              </a:spcAft>
              <a:buAutoNum type="romanUcPeriod"/>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Joy in the realization (Luke 24)</a:t>
            </a:r>
          </a:p>
          <a:p>
            <a:pPr marL="571500" marR="0" indent="-571500" algn="just">
              <a:spcBef>
                <a:spcPts val="0"/>
              </a:spcBef>
              <a:spcAft>
                <a:spcPts val="0"/>
              </a:spcAft>
              <a:buAutoNum type="romanUcPeriod"/>
            </a:pPr>
            <a:r>
              <a:rPr lang="en-US" sz="40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Joy in believing (Acts 13)</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Joy and the Resurrection</a:t>
            </a:r>
          </a:p>
        </p:txBody>
      </p:sp>
    </p:spTree>
    <p:extLst>
      <p:ext uri="{BB962C8B-B14F-4D97-AF65-F5344CB8AC3E}">
        <p14:creationId xmlns:p14="http://schemas.microsoft.com/office/powerpoint/2010/main" val="1825053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But going on from </a:t>
            </a:r>
            <a:r>
              <a:rPr lang="en-US" sz="40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Perga</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they arrived at Pisidian Antioch, and on the Sabbath day they went into the synagogue and sat down. 15 After the reading of the Law and the Prophets the synagogue officials sent to them, saying, "Brethren, if you have any word of exhortation for the people, say it." 16 Paul stood up, and motioning with his hand said, "Men of Israel, and you who fear God, listen: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13:14-16</a:t>
            </a:r>
          </a:p>
        </p:txBody>
      </p:sp>
    </p:spTree>
    <p:extLst>
      <p:ext uri="{BB962C8B-B14F-4D97-AF65-F5344CB8AC3E}">
        <p14:creationId xmlns:p14="http://schemas.microsoft.com/office/powerpoint/2010/main" val="2223960213"/>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Times New Roman" panose="02020603050405020304" pitchFamily="18" charset="0"/>
              </a:rPr>
              <a:t>26 "Brethren, sons of Abraham's family, and those among you who fear God, to us the message of this salvation has been sent. 27 "For those who live in Jerusalem, and their rulers, recognizing neither Him nor the utterances of the prophets which are read every Sabbath, fulfilled these by condemning Him. 28 "And though they found no ground for putting Him to death, they asked Pilate that He be executed. 29 "When they had carried out all that was written concerning Him, they took Him down from the cross and laid Him in a tomb. 30 "But </a:t>
            </a:r>
            <a:r>
              <a:rPr lang="en-US" b="0" i="1" u="sng" dirty="0">
                <a:solidFill>
                  <a:schemeClr val="tx1"/>
                </a:solidFill>
                <a:effectLst/>
                <a:latin typeface="Calibri" panose="020F0502020204030204" pitchFamily="34" charset="0"/>
                <a:ea typeface="Times New Roman" panose="02020603050405020304" pitchFamily="18" charset="0"/>
              </a:rPr>
              <a:t>God raised Him from the dead</a:t>
            </a:r>
            <a:r>
              <a:rPr lang="en-US" b="0" i="1" dirty="0">
                <a:solidFill>
                  <a:schemeClr val="tx1"/>
                </a:solidFill>
                <a:effectLst/>
                <a:latin typeface="Calibri" panose="020F0502020204030204" pitchFamily="34" charset="0"/>
                <a:ea typeface="Times New Roman" panose="02020603050405020304" pitchFamily="18" charset="0"/>
              </a:rPr>
              <a:t>; 31 and for many days He appeared to those who came up with Him from Galilee to Jerusalem, the very ones who are now His witnesses to the people.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13:26-31</a:t>
            </a:r>
          </a:p>
        </p:txBody>
      </p:sp>
    </p:spTree>
    <p:extLst>
      <p:ext uri="{BB962C8B-B14F-4D97-AF65-F5344CB8AC3E}">
        <p14:creationId xmlns:p14="http://schemas.microsoft.com/office/powerpoint/2010/main" val="354299003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5000" b="0" i="0" dirty="0">
                <a:solidFill>
                  <a:schemeClr val="tx1"/>
                </a:solidFill>
                <a:effectLst/>
                <a:latin typeface="Bahnschrift" panose="020B0502040204020203" pitchFamily="34" charset="0"/>
                <a:ea typeface="Times New Roman" panose="02020603050405020304" pitchFamily="18" charset="0"/>
              </a:rPr>
              <a:t>“A dead Christ I must do everything for; a living Christ does everything for me.” </a:t>
            </a:r>
            <a:endParaRPr lang="en-US" sz="5000" b="0" i="0" dirty="0">
              <a:solidFill>
                <a:schemeClr val="tx1"/>
              </a:solidFill>
              <a:effectLst/>
              <a:latin typeface="Bahnschrift" panose="020B0502040204020203"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Andrew Murray</a:t>
            </a:r>
          </a:p>
        </p:txBody>
      </p:sp>
    </p:spTree>
    <p:extLst>
      <p:ext uri="{BB962C8B-B14F-4D97-AF65-F5344CB8AC3E}">
        <p14:creationId xmlns:p14="http://schemas.microsoft.com/office/powerpoint/2010/main" val="3833481404"/>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Times New Roman" panose="02020603050405020304" pitchFamily="18" charset="0"/>
              </a:rPr>
              <a:t>32 "And we preach to you the good news of the promise made to the fathers, 33 that God has fulfilled this promise to our children in that </a:t>
            </a:r>
            <a:r>
              <a:rPr lang="en-US" b="0" i="1" u="sng" dirty="0">
                <a:solidFill>
                  <a:schemeClr val="tx1"/>
                </a:solidFill>
                <a:effectLst/>
                <a:latin typeface="Calibri" panose="020F0502020204030204" pitchFamily="34" charset="0"/>
                <a:ea typeface="Times New Roman" panose="02020603050405020304" pitchFamily="18" charset="0"/>
              </a:rPr>
              <a:t>He raised up Jesus</a:t>
            </a:r>
            <a:r>
              <a:rPr lang="en-US" b="0" i="1" dirty="0">
                <a:solidFill>
                  <a:schemeClr val="tx1"/>
                </a:solidFill>
                <a:effectLst/>
                <a:latin typeface="Calibri" panose="020F0502020204030204" pitchFamily="34" charset="0"/>
                <a:ea typeface="Times New Roman" panose="02020603050405020304" pitchFamily="18" charset="0"/>
              </a:rPr>
              <a:t>, as it is also written in the second Psalm, 'YOU ARE MY SON; TODAY I HAVE BEGOTTEN YOU.' 34 "As for the fact that </a:t>
            </a:r>
            <a:r>
              <a:rPr lang="en-US" b="0" i="1" u="sng" dirty="0">
                <a:solidFill>
                  <a:schemeClr val="tx1"/>
                </a:solidFill>
                <a:effectLst/>
                <a:latin typeface="Calibri" panose="020F0502020204030204" pitchFamily="34" charset="0"/>
                <a:ea typeface="Times New Roman" panose="02020603050405020304" pitchFamily="18" charset="0"/>
              </a:rPr>
              <a:t>He raised Him up from the dead</a:t>
            </a:r>
            <a:r>
              <a:rPr lang="en-US" b="0" i="1" dirty="0">
                <a:solidFill>
                  <a:schemeClr val="tx1"/>
                </a:solidFill>
                <a:effectLst/>
                <a:latin typeface="Calibri" panose="020F0502020204030204" pitchFamily="34" charset="0"/>
                <a:ea typeface="Times New Roman" panose="02020603050405020304" pitchFamily="18" charset="0"/>
              </a:rPr>
              <a:t>, no longer to return to decay, He has spoken in this way: 'I WILL GIVE YOU THE HOLY and SURE blessings OF DAVID.' 35 "Therefore He also says in another Psalm, 'YOU WILL NOT ALLOW YOUR HOLY ONE TO UNDERGO DECAY.’ </a:t>
            </a:r>
            <a:r>
              <a:rPr lang="en-US" sz="3200" b="0" i="1" dirty="0">
                <a:solidFill>
                  <a:schemeClr val="tx1"/>
                </a:solidFill>
                <a:effectLst/>
                <a:latin typeface="Calibri" panose="020F0502020204030204" pitchFamily="34" charset="0"/>
                <a:ea typeface="Times New Roman" panose="02020603050405020304" pitchFamily="18" charset="0"/>
              </a:rPr>
              <a:t>36 "For David, after he had served the purpose of God in his own generation, fell asleep, and was laid among his fathers and underwent decay; 37 but </a:t>
            </a:r>
            <a:r>
              <a:rPr lang="en-US" sz="3200" b="0" i="1" u="sng" dirty="0">
                <a:solidFill>
                  <a:schemeClr val="tx1"/>
                </a:solidFill>
                <a:effectLst/>
                <a:latin typeface="Calibri" panose="020F0502020204030204" pitchFamily="34" charset="0"/>
                <a:ea typeface="Times New Roman" panose="02020603050405020304" pitchFamily="18" charset="0"/>
              </a:rPr>
              <a:t>He whom God raised</a:t>
            </a:r>
            <a:r>
              <a:rPr lang="en-US" sz="3200" b="0" i="1" dirty="0">
                <a:solidFill>
                  <a:schemeClr val="tx1"/>
                </a:solidFill>
                <a:effectLst/>
                <a:latin typeface="Calibri" panose="020F0502020204030204" pitchFamily="34" charset="0"/>
                <a:ea typeface="Times New Roman" panose="02020603050405020304" pitchFamily="18" charset="0"/>
              </a:rPr>
              <a:t> did not undergo decay.</a:t>
            </a:r>
            <a:r>
              <a:rPr lang="en-US" sz="3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b="0" i="1" dirty="0">
              <a:solidFill>
                <a:schemeClr val="tx1"/>
              </a:solidFill>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13:32-37</a:t>
            </a:r>
          </a:p>
        </p:txBody>
      </p:sp>
    </p:spTree>
    <p:extLst>
      <p:ext uri="{BB962C8B-B14F-4D97-AF65-F5344CB8AC3E}">
        <p14:creationId xmlns:p14="http://schemas.microsoft.com/office/powerpoint/2010/main" val="3856982841"/>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38 "Therefore let it be known to you, brethren, that through Him forgiveness of sins is proclaimed to you, 39 and through Him everyone who believes is freed from all things, from which you could not be freed through the Law of Moses. 40 "Therefore take heed, so that the thing spoken of in the Prophets may not come upon you: 41 'BEHOLD, YOU SCOFFERS, AND MARVEL, AND PERISH; FOR I AM ACCOMPLISHING A WORK IN YOUR DAYS, A WORK WHICH YOU WILL NEVER BELIEVE, THOUGH SOMEONE SHOULD DESCRIBE IT TO YOU.'"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000" b="0" i="1" dirty="0">
              <a:solidFill>
                <a:schemeClr val="tx1"/>
              </a:solidFill>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13:38-41</a:t>
            </a:r>
          </a:p>
        </p:txBody>
      </p:sp>
    </p:spTree>
    <p:extLst>
      <p:ext uri="{BB962C8B-B14F-4D97-AF65-F5344CB8AC3E}">
        <p14:creationId xmlns:p14="http://schemas.microsoft.com/office/powerpoint/2010/main" val="2821663486"/>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Now I make known to you, brethren, the gospel which I preached to you, which also you received, in which also you stand…3 For I delivered to you as of first importance what I also received, that Christ died for our sins according to the Scriptures, 4 and that He was buried, and that He was raised on the third day according to the Scriptures,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15:1, 3-4</a:t>
            </a:r>
          </a:p>
        </p:txBody>
      </p:sp>
    </p:spTree>
    <p:extLst>
      <p:ext uri="{BB962C8B-B14F-4D97-AF65-F5344CB8AC3E}">
        <p14:creationId xmlns:p14="http://schemas.microsoft.com/office/powerpoint/2010/main" val="1360749020"/>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44 The next Sabbath nearly the whole city assembled to hear the word of the Lord. 45 But when the Jews saw the crowds, they were filled with jealousy and began contradicting the things spoken by Paul, and were blaspheming. 46 Paul and Barnabas spoke out boldly and said, "It was necessary that the word of God be spoken to you first; since you repudiate it and judge yourselves unworthy of eternal life, behold, we are turning to the Gentiles. 47 "For so the Lord has commanded us, 'I HAVE PLACED YOU AS A LIGHT FOR THE GENTILES, THAT YOU MAY BRING SALVATION TO THE END OF THE EARTH.'"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13:44-47</a:t>
            </a:r>
          </a:p>
        </p:txBody>
      </p:sp>
    </p:spTree>
    <p:extLst>
      <p:ext uri="{BB962C8B-B14F-4D97-AF65-F5344CB8AC3E}">
        <p14:creationId xmlns:p14="http://schemas.microsoft.com/office/powerpoint/2010/main" val="2854823896"/>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48 When the Gentiles heard this, they began rejoicing and glorifying the word of the Lord; and as many as had been appointed to eternal life believed.</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13:48, 49</a:t>
            </a:r>
          </a:p>
        </p:txBody>
      </p:sp>
      <p:sp>
        <p:nvSpPr>
          <p:cNvPr id="2" name="Text Box 3">
            <a:extLst>
              <a:ext uri="{FF2B5EF4-FFF2-40B4-BE49-F238E27FC236}">
                <a16:creationId xmlns:a16="http://schemas.microsoft.com/office/drawing/2014/main" id="{219C04B4-FFFF-4687-8B11-B81C15D9588C}"/>
              </a:ext>
            </a:extLst>
          </p:cNvPr>
          <p:cNvSpPr txBox="1">
            <a:spLocks noChangeArrowheads="1"/>
          </p:cNvSpPr>
          <p:nvPr/>
        </p:nvSpPr>
        <p:spPr bwMode="auto">
          <a:xfrm>
            <a:off x="173038" y="301028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49 And the word of the Lord was being spread through the whole region.</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17403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907911"/>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AutoNum type="romanUcPeriod"/>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Joy in the unexpected (Matthew 28:1-8)</a:t>
            </a:r>
          </a:p>
          <a:p>
            <a:pPr marL="571500" marR="0" indent="-571500" algn="just">
              <a:spcBef>
                <a:spcPts val="0"/>
              </a:spcBef>
              <a:spcAft>
                <a:spcPts val="0"/>
              </a:spcAft>
              <a:buAutoNum type="romanUcPeriod"/>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Joy in the realization (Luke 24)</a:t>
            </a:r>
          </a:p>
          <a:p>
            <a:pPr marL="571500" marR="0" indent="-571500" algn="just">
              <a:spcBef>
                <a:spcPts val="0"/>
              </a:spcBef>
              <a:spcAft>
                <a:spcPts val="0"/>
              </a:spcAft>
              <a:buAutoNum type="romanUcPeriod"/>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Joy in believing (Acts 13)</a:t>
            </a:r>
          </a:p>
          <a:p>
            <a:pPr marL="571500" marR="0" indent="-571500" algn="just">
              <a:spcBef>
                <a:spcPts val="0"/>
              </a:spcBef>
              <a:spcAft>
                <a:spcPts val="0"/>
              </a:spcAft>
              <a:buAutoNum type="romanUcPeriod"/>
            </a:pPr>
            <a:r>
              <a:rPr lang="en-US" sz="40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Joy in salvation (1 Peter 1:3-6)</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Joy and the Resurrection</a:t>
            </a:r>
          </a:p>
        </p:txBody>
      </p:sp>
      <p:sp>
        <p:nvSpPr>
          <p:cNvPr id="2" name="Text Box 3">
            <a:extLst>
              <a:ext uri="{FF2B5EF4-FFF2-40B4-BE49-F238E27FC236}">
                <a16:creationId xmlns:a16="http://schemas.microsoft.com/office/drawing/2014/main" id="{BAA7745D-CF17-F284-3345-18C4583D5E98}"/>
              </a:ext>
            </a:extLst>
          </p:cNvPr>
          <p:cNvSpPr txBox="1">
            <a:spLocks noChangeArrowheads="1"/>
          </p:cNvSpPr>
          <p:nvPr/>
        </p:nvSpPr>
        <p:spPr bwMode="auto">
          <a:xfrm>
            <a:off x="173038" y="3438906"/>
            <a:ext cx="1180560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Blessed be the God and Father of our Lord Jesus Christ, who according to His great mercy has caused us to be born again to a living hope through the resurrection of Jesus Christ from the dead, 4 to obtain an inheritance which is imperishable and undefiled and will not fade away, reserved in heaven for you, 5 who are protected by the power of God through faith for a salvation ready to be revealed in the last time. 6 In this you greatly rejoice, even though now for a little while, if necessary, you have been distressed by various trials…</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35686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par>
                          <p:cTn id="8" fill="hold">
                            <p:stCondLst>
                              <p:cond delay="2750"/>
                            </p:stCondLst>
                            <p:childTnLst>
                              <p:par>
                                <p:cTn id="9" presetID="10" presetClass="entr" presetSubtype="0" fill="hold" nodeType="afterEffect">
                                  <p:stCondLst>
                                    <p:cond delay="475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22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Rejoice in the Lord always, again I will say, rejoice!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Philippians 4:4</a:t>
            </a:r>
          </a:p>
        </p:txBody>
      </p:sp>
    </p:spTree>
    <p:extLst>
      <p:ext uri="{BB962C8B-B14F-4D97-AF65-F5344CB8AC3E}">
        <p14:creationId xmlns:p14="http://schemas.microsoft.com/office/powerpoint/2010/main" val="4212462125"/>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nature, spring&#10;&#10;Description automatically generated">
            <a:extLst>
              <a:ext uri="{FF2B5EF4-FFF2-40B4-BE49-F238E27FC236}">
                <a16:creationId xmlns:a16="http://schemas.microsoft.com/office/drawing/2014/main" id="{ABF63E5C-63F3-9171-B5D8-3DB4DA3A06C1}"/>
              </a:ext>
            </a:extLst>
          </p:cNvPr>
          <p:cNvPicPr>
            <a:picLocks noChangeAspect="1"/>
          </p:cNvPicPr>
          <p:nvPr/>
        </p:nvPicPr>
        <p:blipFill rotWithShape="1">
          <a:blip r:embed="rId2"/>
          <a:srcRect t="29"/>
          <a:stretch/>
        </p:blipFill>
        <p:spPr>
          <a:xfrm>
            <a:off x="0" y="0"/>
            <a:ext cx="12192000" cy="6858000"/>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1595269" y="3602038"/>
            <a:ext cx="9001462" cy="1655762"/>
          </a:xfrm>
        </p:spPr>
        <p:txBody>
          <a:bodyPr vert="horz" lIns="91440" tIns="45720" rIns="91440" bIns="45720" rtlCol="0">
            <a:noAutofit/>
          </a:bodyPr>
          <a:lstStyle/>
          <a:p>
            <a:r>
              <a:rPr lang="en-US" sz="8800" dirty="0">
                <a:latin typeface="Burning Heart Personal Use" pitchFamily="2" charset="0"/>
                <a:cs typeface="Biome Light" panose="020B0502040204020203" pitchFamily="34" charset="0"/>
              </a:rPr>
              <a:t>Joy and the Resurrection</a:t>
            </a:r>
          </a:p>
          <a:p>
            <a:r>
              <a:rPr lang="en-US" sz="3200" i="1" dirty="0">
                <a:effectLst/>
                <a:latin typeface="Calibri" panose="020F0502020204030204" pitchFamily="34" charset="0"/>
                <a:ea typeface="Calibri" panose="020F0502020204030204" pitchFamily="34" charset="0"/>
                <a:cs typeface="Calibri" panose="020F0502020204030204" pitchFamily="34" charset="0"/>
              </a:rPr>
              <a:t>Selected Texts</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spcAft>
                <a:spcPts val="600"/>
              </a:spcAft>
            </a:pPr>
            <a:r>
              <a:rPr lang="en-US" dirty="0">
                <a:latin typeface="Avenir Next LT Pro Light" panose="020B0304020202020204" pitchFamily="34" charset="0"/>
              </a:rPr>
              <a:t> Sunday, April 09, 2023</a:t>
            </a:r>
          </a:p>
        </p:txBody>
      </p:sp>
    </p:spTree>
    <p:extLst>
      <p:ext uri="{BB962C8B-B14F-4D97-AF65-F5344CB8AC3E}">
        <p14:creationId xmlns:p14="http://schemas.microsoft.com/office/powerpoint/2010/main" val="568152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Rejoice in the Lord always, again I will say, rejoice!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Philippians 4:4</a:t>
            </a:r>
          </a:p>
        </p:txBody>
      </p:sp>
    </p:spTree>
    <p:extLst>
      <p:ext uri="{BB962C8B-B14F-4D97-AF65-F5344CB8AC3E}">
        <p14:creationId xmlns:p14="http://schemas.microsoft.com/office/powerpoint/2010/main" val="293023762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rPr>
              <a:t>16 Rejoice always; 17 pray without ceasing; 18 in everything give thanks; for this is God’s will for you in Christ Jesus.</a:t>
            </a:r>
            <a:r>
              <a:rPr lang="en-US" sz="4400" b="0" dirty="0">
                <a:solidFill>
                  <a:schemeClr val="tx1"/>
                </a:solidFill>
                <a:effectLst/>
                <a:latin typeface="Arial" panose="020B0604020202020204" pitchFamily="34" charset="0"/>
                <a:ea typeface="Times New Roman" panose="02020603050405020304" pitchFamily="18" charset="0"/>
              </a:rPr>
              <a:t> </a:t>
            </a:r>
            <a:endPar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Thessalonians 5:16-18</a:t>
            </a:r>
          </a:p>
        </p:txBody>
      </p:sp>
    </p:spTree>
    <p:extLst>
      <p:ext uri="{BB962C8B-B14F-4D97-AF65-F5344CB8AC3E}">
        <p14:creationId xmlns:p14="http://schemas.microsoft.com/office/powerpoint/2010/main" val="126132670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dirty="0">
                <a:solidFill>
                  <a:schemeClr val="tx1"/>
                </a:solidFill>
                <a:latin typeface="Calibri" panose="020F0502020204030204" pitchFamily="34" charset="0"/>
                <a:ea typeface="Times New Roman" panose="02020603050405020304" pitchFamily="18" charset="0"/>
              </a:rPr>
              <a:t>2</a:t>
            </a:r>
            <a:r>
              <a:rPr lang="en-US" sz="4000" b="0" i="1" dirty="0">
                <a:solidFill>
                  <a:schemeClr val="tx1"/>
                </a:solidFill>
                <a:effectLst/>
                <a:latin typeface="Calibri" panose="020F0502020204030204" pitchFamily="34" charset="0"/>
                <a:ea typeface="Times New Roman" panose="02020603050405020304" pitchFamily="18" charset="0"/>
              </a:rPr>
              <a:t> Consider it all joy, my brethren, when you encounter various trials, </a:t>
            </a:r>
          </a:p>
          <a:p>
            <a:pPr marL="0" marR="0" algn="just">
              <a:spcBef>
                <a:spcPts val="0"/>
              </a:spcBef>
              <a:spcAft>
                <a:spcPts val="0"/>
              </a:spcAft>
            </a:pPr>
            <a:endParaRPr lang="en-US" sz="4000" b="0" dirty="0">
              <a:solidFill>
                <a:schemeClr val="tx1"/>
              </a:solidFill>
              <a:latin typeface="Calibri" panose="020F0502020204030204" pitchFamily="34" charset="0"/>
              <a:ea typeface="Times New Roman" panose="02020603050405020304" pitchFamily="18" charset="0"/>
            </a:endParaRPr>
          </a:p>
          <a:p>
            <a:pPr marL="0" marR="0" algn="just">
              <a:spcBef>
                <a:spcPts val="0"/>
              </a:spcBef>
              <a:spcAft>
                <a:spcPts val="0"/>
              </a:spcAft>
            </a:pPr>
            <a:r>
              <a:rPr lang="en-US" sz="4000" b="0" i="1" dirty="0">
                <a:solidFill>
                  <a:schemeClr val="tx1"/>
                </a:solidFill>
                <a:effectLst/>
                <a:latin typeface="Calibri" panose="020F0502020204030204" pitchFamily="34" charset="0"/>
                <a:ea typeface="Times New Roman" panose="02020603050405020304" pitchFamily="18" charset="0"/>
              </a:rPr>
              <a:t>3 knowing that the testing of your faith produces endurance. 4 And let endurance have its perfect result, so that you may be perfect and complete, lacking in nothing.</a:t>
            </a:r>
            <a:r>
              <a:rPr lang="en-US" sz="4000" b="0" dirty="0">
                <a:solidFill>
                  <a:schemeClr val="tx1"/>
                </a:solidFill>
                <a:effectLst/>
                <a:latin typeface="Arial" panose="020B0604020202020204" pitchFamily="34" charset="0"/>
                <a:ea typeface="Times New Roman" panose="02020603050405020304" pitchFamily="18" charset="0"/>
              </a:rPr>
              <a:t> </a:t>
            </a:r>
            <a:endPar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James 1:2-4</a:t>
            </a:r>
          </a:p>
        </p:txBody>
      </p:sp>
    </p:spTree>
    <p:extLst>
      <p:ext uri="{BB962C8B-B14F-4D97-AF65-F5344CB8AC3E}">
        <p14:creationId xmlns:p14="http://schemas.microsoft.com/office/powerpoint/2010/main" val="38785353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rPr>
              <a:t>1 There is an appointed time for everything. And there is a time for every event under heaven. ... 4 A time to weep and a time to laugh; A time to mourn and a time to dance.</a:t>
            </a:r>
            <a:endPar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Ecclesiastes 3:1, 4</a:t>
            </a:r>
          </a:p>
        </p:txBody>
      </p:sp>
    </p:spTree>
    <p:extLst>
      <p:ext uri="{BB962C8B-B14F-4D97-AF65-F5344CB8AC3E}">
        <p14:creationId xmlns:p14="http://schemas.microsoft.com/office/powerpoint/2010/main" val="79051212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rPr>
              <a:t>…as sorrowful yet always rejoicing…</a:t>
            </a:r>
          </a:p>
          <a:p>
            <a:pPr marL="0" marR="0" algn="just">
              <a:spcBef>
                <a:spcPts val="0"/>
              </a:spcBef>
              <a:spcAft>
                <a:spcPts val="0"/>
              </a:spcAft>
            </a:pPr>
            <a:endParaRPr lang="en-US" sz="4400" b="0" i="1" dirty="0">
              <a:solidFill>
                <a:schemeClr val="tx1"/>
              </a:solidFill>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6:10</a:t>
            </a:r>
          </a:p>
        </p:txBody>
      </p:sp>
    </p:spTree>
    <p:extLst>
      <p:ext uri="{BB962C8B-B14F-4D97-AF65-F5344CB8AC3E}">
        <p14:creationId xmlns:p14="http://schemas.microsoft.com/office/powerpoint/2010/main" val="358573097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AutoNum type="romanUcPeriod"/>
            </a:pPr>
            <a:r>
              <a:rPr lang="en-US" sz="4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Joy in the unexpected (Matthew 28:1-8)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Joy and the Resurrection</a:t>
            </a:r>
          </a:p>
        </p:txBody>
      </p:sp>
      <p:sp>
        <p:nvSpPr>
          <p:cNvPr id="2" name="Text Box 3">
            <a:extLst>
              <a:ext uri="{FF2B5EF4-FFF2-40B4-BE49-F238E27FC236}">
                <a16:creationId xmlns:a16="http://schemas.microsoft.com/office/drawing/2014/main" id="{73D8E92E-9EEB-61F1-2B61-D8358DFC0201}"/>
              </a:ext>
            </a:extLst>
          </p:cNvPr>
          <p:cNvSpPr txBox="1">
            <a:spLocks noChangeArrowheads="1"/>
          </p:cNvSpPr>
          <p:nvPr/>
        </p:nvSpPr>
        <p:spPr bwMode="auto">
          <a:xfrm>
            <a:off x="173038" y="1476756"/>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1 Now after the Sabbath, as it began to dawn toward the first day of the week, Mary Magdalene and the other Mary came to look at the grave. 2 And behold, a severe earthquake had occurred, for an angel of the Lord descended from heaven and came and rolled away the stone and sat upon it. 3 And his appearance was like lightning, and his clothing as white as snow. 4 The guards shook for fear of him and became like dead men. 5 The angel said to the women, “Do not be afraid; for I know that you are looking for Jesus who has been crucified. 6 He is not here, for He has risen, just as He said. Come, see the place where He was lying. 7 Go quickly and tell His disciples that He has risen from the dead; and behold, He is going ahead of you into Galilee, there you will see Him; behold, I have told you.” 8 And they left the tomb quickly with fear and great joy and ran to report it to His disciples.</a:t>
            </a:r>
          </a:p>
        </p:txBody>
      </p:sp>
    </p:spTree>
    <p:extLst>
      <p:ext uri="{BB962C8B-B14F-4D97-AF65-F5344CB8AC3E}">
        <p14:creationId xmlns:p14="http://schemas.microsoft.com/office/powerpoint/2010/main" val="7902785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Times New Roman" panose="02020603050405020304" pitchFamily="18" charset="0"/>
              </a:rPr>
              <a:t>59 And Joseph took the body and wrapped it in a clean linen cloth, 60 and laid it in his own new tomb, which he had hewn out in the rock; and he rolled a large stone against the entrance of the tomb and went away. 61 And Mary Magdalene was there, and the other Mary, sitting opposite the grave.</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27:59-61</a:t>
            </a:r>
          </a:p>
        </p:txBody>
      </p:sp>
    </p:spTree>
    <p:extLst>
      <p:ext uri="{BB962C8B-B14F-4D97-AF65-F5344CB8AC3E}">
        <p14:creationId xmlns:p14="http://schemas.microsoft.com/office/powerpoint/2010/main" val="2415438566"/>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776</TotalTime>
  <Words>1959</Words>
  <Application>Microsoft Office PowerPoint</Application>
  <PresentationFormat>Widescreen</PresentationFormat>
  <Paragraphs>68</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Avenir Next LT Pro Light</vt:lpstr>
      <vt:lpstr>Bahnschrift</vt:lpstr>
      <vt:lpstr>Bookman Old Style</vt:lpstr>
      <vt:lpstr>Burning Heart Personal Use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15</cp:revision>
  <dcterms:created xsi:type="dcterms:W3CDTF">2022-12-30T16:15:56Z</dcterms:created>
  <dcterms:modified xsi:type="dcterms:W3CDTF">2023-04-06T16:18:52Z</dcterms:modified>
</cp:coreProperties>
</file>